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6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dimir Quintino Costa" userId="a12512f52d46b0ad" providerId="LiveId" clId="{1F8D7538-7CD9-4012-BC85-B6253AB96638}"/>
    <pc:docChg chg="modSld">
      <pc:chgData name="Vladimir Quintino Costa" userId="a12512f52d46b0ad" providerId="LiveId" clId="{1F8D7538-7CD9-4012-BC85-B6253AB96638}" dt="2025-11-20T10:59:32.580" v="5" actId="1076"/>
      <pc:docMkLst>
        <pc:docMk/>
      </pc:docMkLst>
      <pc:sldChg chg="addSp modSp mod">
        <pc:chgData name="Vladimir Quintino Costa" userId="a12512f52d46b0ad" providerId="LiveId" clId="{1F8D7538-7CD9-4012-BC85-B6253AB96638}" dt="2025-11-20T10:59:32.580" v="5" actId="1076"/>
        <pc:sldMkLst>
          <pc:docMk/>
          <pc:sldMk cId="0" sldId="256"/>
        </pc:sldMkLst>
        <pc:picChg chg="add mod">
          <ac:chgData name="Vladimir Quintino Costa" userId="a12512f52d46b0ad" providerId="LiveId" clId="{1F8D7538-7CD9-4012-BC85-B6253AB96638}" dt="2025-11-20T10:59:32.580" v="5" actId="1076"/>
          <ac:picMkLst>
            <pc:docMk/>
            <pc:sldMk cId="0" sldId="256"/>
            <ac:picMk id="4" creationId="{2098272D-23EC-7A46-290A-6085C73E947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1E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A Revolução Francesa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Plano de Aula com Metodologias Ativas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098272D-23EC-7A46-290A-6085C73E94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4433" y="2417035"/>
            <a:ext cx="3115133" cy="313891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5A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Pergunta Investigativa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Os direitos sempre existiram?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Quem lutou por eles?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Sociedade de Ordens (TBL)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- Clero e Nobreza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- Terceiro Estado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Atividade: Quem pagava impostos?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64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Mini PBL – Crise Francesa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Problema: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Se só pobres pagam impostos, qual reação surge?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3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Construção da Cidadania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Declaração dos Direitos: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- Liberdade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- Igualdade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- Soberania Popular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8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Dinâmica: Direitos Ontem e Hoje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Escolha: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🟦 Liberdade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🟩 Igualdade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🟧 Participação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50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  <a:r>
              <a:t>Legado presente hoje?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t>Liberdade, igualdade e cidadania.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96</Words>
  <Application>Microsoft Office PowerPoint</Application>
  <PresentationFormat>Apresentação na tela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 Revolução Francesa</vt:lpstr>
      <vt:lpstr>Pergunta Investigativa</vt:lpstr>
      <vt:lpstr>Sociedade de Ordens (TBL)</vt:lpstr>
      <vt:lpstr>Mini PBL – Crise Francesa</vt:lpstr>
      <vt:lpstr>Construção da Cidadania</vt:lpstr>
      <vt:lpstr>Dinâmica: Direitos Ontem e Hoje</vt:lpstr>
      <vt:lpstr>Conclusão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Familia</dc:creator>
  <cp:keywords/>
  <dc:description>generated using python-pptx</dc:description>
  <cp:lastModifiedBy>Vladimir Quintino Costa</cp:lastModifiedBy>
  <cp:revision>2</cp:revision>
  <dcterms:created xsi:type="dcterms:W3CDTF">2013-01-27T09:14:16Z</dcterms:created>
  <dcterms:modified xsi:type="dcterms:W3CDTF">2025-11-20T11:00:44Z</dcterms:modified>
  <cp:category/>
</cp:coreProperties>
</file>