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História – 6º Ano</a:t>
            </a:r>
          </a:p>
          <a:p>
            <a:r>
              <a:t>Módulo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As sociedades não têm histórias iguais</a:t>
            </a:r>
          </a:p>
          <a:p>
            <a:r>
              <a:t>Professor Vladimir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Objetivos da Aula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Compreender diferentes formas de registro histórico</a:t>
            </a:r>
          </a:p>
          <a:p>
            <a:pPr lvl="1"/>
            <a:r>
              <a:t>Relacionar fontes históricas às sociedades</a:t>
            </a:r>
          </a:p>
          <a:p>
            <a:pPr lvl="1"/>
            <a:r>
              <a:t>Entender que sociedades coexistem no mesmo tempo</a:t>
            </a:r>
          </a:p>
          <a:p>
            <a:pPr lvl="1"/>
            <a:r>
              <a:t>Evitar visões etnocêntricas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que são Fontes Históricas?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Vestígios deixados pelas sociedades ao longo do tempo</a:t>
            </a:r>
          </a:p>
          <a:p>
            <a:pPr lvl="1"/>
            <a:r>
              <a:t>Fontes materiais (objetos, construções)</a:t>
            </a:r>
          </a:p>
          <a:p>
            <a:pPr lvl="1"/>
            <a:r>
              <a:t>Fontes imateriais (tradição oral, costumes)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Mesopotâmia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Localização: Oriente Médio</a:t>
            </a:r>
          </a:p>
          <a:p>
            <a:pPr lvl="1"/>
            <a:r>
              <a:t>Entre os rios Tigre e Eufrates</a:t>
            </a:r>
          </a:p>
          <a:p>
            <a:pPr lvl="1"/>
            <a:r>
              <a:t>Escrita cuneiforme</a:t>
            </a:r>
          </a:p>
          <a:p>
            <a:pPr lvl="1"/>
            <a:r>
              <a:t>Cidades-estado</a:t>
            </a:r>
          </a:p>
          <a:p>
            <a:pPr lvl="1"/>
            <a:r>
              <a:t>Código de leis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Egito Antigo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Localização: Norte da África</a:t>
            </a:r>
          </a:p>
          <a:p>
            <a:pPr lvl="1"/>
            <a:r>
              <a:t>Rio Nilo</a:t>
            </a:r>
          </a:p>
          <a:p>
            <a:pPr lvl="1"/>
            <a:r>
              <a:t>Hieróglifos</a:t>
            </a:r>
          </a:p>
          <a:p>
            <a:pPr lvl="1"/>
            <a:r>
              <a:t>Faraó e pirâmides</a:t>
            </a:r>
          </a:p>
          <a:p>
            <a:pPr lvl="1"/>
            <a:r>
              <a:t>Sociedade organizada em camadas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Reino do Mali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África Ocidental</a:t>
            </a:r>
          </a:p>
          <a:p>
            <a:pPr lvl="1"/>
            <a:r>
              <a:t>Comércio de ouro e sal</a:t>
            </a:r>
          </a:p>
          <a:p>
            <a:pPr lvl="1"/>
            <a:r>
              <a:t>Cultura islâmica</a:t>
            </a:r>
          </a:p>
          <a:p>
            <a:pPr lvl="1"/>
            <a:r>
              <a:t>Tradição oral forte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Império Inca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Região dos Andes (América do Sul)</a:t>
            </a:r>
          </a:p>
          <a:p>
            <a:pPr lvl="1"/>
            <a:r>
              <a:t>Agricultura em terraços</a:t>
            </a:r>
          </a:p>
          <a:p>
            <a:pPr lvl="1"/>
            <a:r>
              <a:t>Organização estatal forte</a:t>
            </a:r>
          </a:p>
          <a:p>
            <a:pPr lvl="1"/>
            <a:r>
              <a:t>Uso dos quipus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Yanomami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Povo indígena da Amazônia</a:t>
            </a:r>
          </a:p>
          <a:p>
            <a:pPr lvl="1"/>
            <a:r>
              <a:t>Organização comunitária</a:t>
            </a:r>
          </a:p>
          <a:p>
            <a:pPr lvl="1"/>
            <a:r>
              <a:t>Forte relação com a natureza</a:t>
            </a:r>
          </a:p>
          <a:p>
            <a:pPr lvl="1"/>
            <a:r>
              <a:t>Tradição oral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Reflexão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Essas sociedades viveram no mesmo período?</a:t>
            </a:r>
          </a:p>
          <a:p>
            <a:pPr lvl="1"/>
            <a:r>
              <a:t>Eram iguais?</a:t>
            </a:r>
          </a:p>
          <a:p>
            <a:pPr lvl="1"/>
            <a:r>
              <a:t>Podemos dizer que uma era melhor que a outra?</a:t>
            </a:r>
          </a:p>
          <a:p>
            <a:pPr lvl="1"/>
            <a:r>
              <a:t>História não é uma linha evolutiva única.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179</Words>
  <Application>Microsoft Office PowerPoint</Application>
  <PresentationFormat>Apresentação na tela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História – 6º Ano Módulo 3</vt:lpstr>
      <vt:lpstr>Objetivos da Aula</vt:lpstr>
      <vt:lpstr>O que são Fontes Históricas?</vt:lpstr>
      <vt:lpstr>Mesopotâmia</vt:lpstr>
      <vt:lpstr>Egito Antigo</vt:lpstr>
      <vt:lpstr>Reino do Mali</vt:lpstr>
      <vt:lpstr>Império Inca</vt:lpstr>
      <vt:lpstr>Yanomami</vt:lpstr>
      <vt:lpstr>Reflexão Final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Familia</dc:creator>
  <cp:keywords/>
  <dc:description>generated using python-pptx</dc:description>
  <cp:lastModifiedBy>Vladimir Quintino Costa</cp:lastModifiedBy>
  <cp:revision>1</cp:revision>
  <dcterms:created xsi:type="dcterms:W3CDTF">2013-01-27T09:14:16Z</dcterms:created>
  <dcterms:modified xsi:type="dcterms:W3CDTF">2026-02-18T20:07:28Z</dcterms:modified>
  <cp:category/>
</cp:coreProperties>
</file>