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7º Ano – História</a:t>
            </a:r>
          </a:p>
          <a:p>
            <a:r>
              <a:t>Módulo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Humanismo e Renascimento Cultural</a:t>
            </a:r>
          </a:p>
          <a:p>
            <a:r>
              <a:t>Professor Vladimir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Itália e o Mecenato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Cidades ricas e comerciais</a:t>
            </a:r>
          </a:p>
          <a:p>
            <a:pPr lvl="1"/>
            <a:r>
              <a:t>Florença como destaque</a:t>
            </a:r>
          </a:p>
          <a:p>
            <a:pPr lvl="1"/>
            <a:r>
              <a:t>Família Médici</a:t>
            </a:r>
          </a:p>
          <a:p>
            <a:pPr lvl="1"/>
            <a:r>
              <a:t>Financiamento de artistas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Revisão para P1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Mudanças econômicas → Mudanças culturais</a:t>
            </a:r>
          </a:p>
          <a:p>
            <a:pPr lvl="1"/>
            <a:r>
              <a:t>Humanismo</a:t>
            </a:r>
          </a:p>
          <a:p>
            <a:pPr lvl="1"/>
            <a:r>
              <a:t>Imprensa</a:t>
            </a:r>
          </a:p>
          <a:p>
            <a:pPr lvl="1"/>
            <a:r>
              <a:t>Método científico</a:t>
            </a:r>
          </a:p>
          <a:p>
            <a:pPr lvl="1"/>
            <a:r>
              <a:t>Renascimento Cultural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da Aula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Compreender as mudanças da Baixa Idade Média</a:t>
            </a:r>
          </a:p>
          <a:p>
            <a:pPr lvl="1"/>
            <a:r>
              <a:t>Entender o Humanismo como nova visão de mundo</a:t>
            </a:r>
          </a:p>
          <a:p>
            <a:pPr lvl="1"/>
            <a:r>
              <a:t>Analisar o surgimento da imprensa e do método científico</a:t>
            </a:r>
          </a:p>
          <a:p>
            <a:pPr lvl="1"/>
            <a:r>
              <a:t>Identificar características do Renascimento Cultural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Mentalidade Medieval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Predomínio do teocentrismo</a:t>
            </a:r>
          </a:p>
          <a:p>
            <a:pPr lvl="1"/>
            <a:r>
              <a:t>Forte influência da Igreja</a:t>
            </a:r>
          </a:p>
          <a:p>
            <a:pPr lvl="1"/>
            <a:r>
              <a:t>Arte simbólica e bidimensional</a:t>
            </a:r>
          </a:p>
          <a:p>
            <a:pPr lvl="1"/>
            <a:r>
              <a:t>Sociedade feudal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Os Ventos da Mudança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Renascimento comercial e urbano</a:t>
            </a:r>
          </a:p>
          <a:p>
            <a:pPr lvl="1"/>
            <a:r>
              <a:t>Crescimento das cidades</a:t>
            </a:r>
          </a:p>
          <a:p>
            <a:pPr lvl="1"/>
            <a:r>
              <a:t>Fortalecimento da burguesia</a:t>
            </a:r>
          </a:p>
          <a:p>
            <a:pPr lvl="1"/>
            <a:r>
              <a:t>Ampliação das universidades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Universidades na Baixa Idade Média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Expansão dos espaços de saber</a:t>
            </a:r>
          </a:p>
          <a:p>
            <a:pPr lvl="1"/>
            <a:r>
              <a:t>Debates filosóficos e teológicos</a:t>
            </a:r>
          </a:p>
          <a:p>
            <a:pPr lvl="1"/>
            <a:r>
              <a:t>Universidades também no mundo árabe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Humanismo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Valorização do ser humano</a:t>
            </a:r>
          </a:p>
          <a:p>
            <a:pPr lvl="1"/>
            <a:r>
              <a:t>Antropocentrismo</a:t>
            </a:r>
          </a:p>
          <a:p>
            <a:pPr lvl="1"/>
            <a:r>
              <a:t>Retorno aos clássicos greco-romanos</a:t>
            </a:r>
          </a:p>
          <a:p>
            <a:pPr lvl="1"/>
            <a:r>
              <a:t>Confiança na razão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Surgimento da Imprensa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Século XV</a:t>
            </a:r>
          </a:p>
          <a:p>
            <a:pPr lvl="1"/>
            <a:r>
              <a:t>Produção de livros em larga escala</a:t>
            </a:r>
          </a:p>
          <a:p>
            <a:pPr lvl="1"/>
            <a:r>
              <a:t>Ampliação da circulação de ideias</a:t>
            </a:r>
          </a:p>
          <a:p>
            <a:pPr lvl="1"/>
            <a:r>
              <a:t>Fortalecimento do pensamento humanista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Método Científico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Observação</a:t>
            </a:r>
          </a:p>
          <a:p>
            <a:pPr lvl="1"/>
            <a:r>
              <a:t>Experimentação</a:t>
            </a:r>
          </a:p>
          <a:p>
            <a:pPr lvl="1"/>
            <a:r>
              <a:t>Comprovação</a:t>
            </a:r>
          </a:p>
          <a:p>
            <a:pPr lvl="1"/>
            <a:r>
              <a:t>Questionamento das verdades estabelecidas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Renascimento Cultural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Movimento artístico e intelectual</a:t>
            </a:r>
          </a:p>
          <a:p>
            <a:pPr lvl="1"/>
            <a:r>
              <a:t>Busca do realismo</a:t>
            </a:r>
          </a:p>
          <a:p>
            <a:pPr lvl="1"/>
            <a:r>
              <a:t>Uso da perspectiva</a:t>
            </a:r>
          </a:p>
          <a:p>
            <a:pPr lvl="1"/>
            <a:r>
              <a:t>Valorização da natureza e do corpo humano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191</Words>
  <Application>Microsoft Office PowerPoint</Application>
  <PresentationFormat>Apresentação na tela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7º Ano – História Módulo 2</vt:lpstr>
      <vt:lpstr>Objetivos da Aula</vt:lpstr>
      <vt:lpstr>A Mentalidade Medieval</vt:lpstr>
      <vt:lpstr>Os Ventos da Mudança</vt:lpstr>
      <vt:lpstr>Universidades na Baixa Idade Média</vt:lpstr>
      <vt:lpstr>O Humanismo</vt:lpstr>
      <vt:lpstr>O Surgimento da Imprensa</vt:lpstr>
      <vt:lpstr>O Método Científico</vt:lpstr>
      <vt:lpstr>O Renascimento Cultural</vt:lpstr>
      <vt:lpstr>Itália e o Mecenato</vt:lpstr>
      <vt:lpstr>Revisão para P1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Familia</dc:creator>
  <cp:keywords/>
  <dc:description>generated using python-pptx</dc:description>
  <cp:lastModifiedBy>Vladimir Quintino Costa</cp:lastModifiedBy>
  <cp:revision>1</cp:revision>
  <dcterms:created xsi:type="dcterms:W3CDTF">2013-01-27T09:14:16Z</dcterms:created>
  <dcterms:modified xsi:type="dcterms:W3CDTF">2026-02-18T20:08:23Z</dcterms:modified>
  <cp:category/>
</cp:coreProperties>
</file>