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6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8º Ano – História</a:t>
            </a:r>
          </a:p>
          <a:p>
            <a:r>
              <a:t>Módulo 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O Iluminismo se espalha e chega aos nossos dias</a:t>
            </a:r>
          </a:p>
          <a:p>
            <a:r>
              <a:t>Professor Vladimir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 Pêndulo do Liberalismo Econômico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Estado mínimo ou intervenção estatal?</a:t>
            </a:r>
          </a:p>
          <a:p>
            <a:pPr lvl="1"/>
            <a:r>
              <a:t>Debates ao longo dos séculos XX e XXI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John Keynes (Década de 1930)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Defendia maior intervenção do Estado</a:t>
            </a:r>
          </a:p>
          <a:p>
            <a:pPr lvl="1"/>
            <a:r>
              <a:t>Estimular economia em crises</a:t>
            </a:r>
          </a:p>
          <a:p>
            <a:pPr lvl="1"/>
            <a:r>
              <a:t>Políticas públicas e investimentos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Ludwig von Mises (Década de 1980)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Defesa do mercado livre</a:t>
            </a:r>
          </a:p>
          <a:p>
            <a:pPr lvl="1"/>
            <a:r>
              <a:t>Redução do papel do Estado</a:t>
            </a:r>
          </a:p>
          <a:p>
            <a:pPr lvl="1"/>
            <a:r>
              <a:t>Influência no neoliberalismo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 Debate Continua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Qual o limite da atuação do Estado?</a:t>
            </a:r>
          </a:p>
          <a:p>
            <a:pPr lvl="1"/>
            <a:r>
              <a:t>Como garantir cidadania e desenvolvimento?</a:t>
            </a:r>
          </a:p>
          <a:p>
            <a:pPr lvl="1"/>
            <a:r>
              <a:t>O Iluminismo ainda influencia nossas escolhas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Revisão para P1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Iluminismo → Base da democracia moderna</a:t>
            </a:r>
          </a:p>
          <a:p>
            <a:pPr lvl="1"/>
            <a:r>
              <a:t>Cidadania: direitos e deveres</a:t>
            </a:r>
          </a:p>
          <a:p>
            <a:pPr lvl="1"/>
            <a:r>
              <a:t>Internet: participação ou manipulação?</a:t>
            </a:r>
          </a:p>
          <a:p>
            <a:pPr lvl="1"/>
            <a:r>
              <a:t>Liberalismo econômico: diferentes visões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Habilidade (EF08HI01)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Identificar os principais aspectos do Iluminismo e do liberalismo</a:t>
            </a:r>
          </a:p>
          <a:p>
            <a:pPr lvl="1"/>
            <a:r>
              <a:t>Analisar sua relação com o mundo contemporâneo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Objetivos da Aula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Compreender a atualidade das ideias iluministas</a:t>
            </a:r>
          </a:p>
          <a:p>
            <a:pPr lvl="1"/>
            <a:r>
              <a:t>Relacionar Iluminismo e cidadania</a:t>
            </a:r>
          </a:p>
          <a:p>
            <a:pPr lvl="1"/>
            <a:r>
              <a:t>Refletir sobre direitos e deveres</a:t>
            </a:r>
          </a:p>
          <a:p>
            <a:pPr lvl="1"/>
            <a:r>
              <a:t>Entender variações do liberalismo econômico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 Iluminismo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Valorização da razão</a:t>
            </a:r>
          </a:p>
          <a:p>
            <a:pPr lvl="1"/>
            <a:r>
              <a:t>Liberdade e igualdade</a:t>
            </a:r>
          </a:p>
          <a:p>
            <a:pPr lvl="1"/>
            <a:r>
              <a:t>Crítica ao absolutismo</a:t>
            </a:r>
          </a:p>
          <a:p>
            <a:pPr lvl="1"/>
            <a:r>
              <a:t>Defesa dos direitos individuais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Cidadania Moderna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Direitos civis</a:t>
            </a:r>
          </a:p>
          <a:p>
            <a:pPr lvl="1"/>
            <a:r>
              <a:t>Direitos políticos</a:t>
            </a:r>
          </a:p>
          <a:p>
            <a:pPr lvl="1"/>
            <a:r>
              <a:t>Direitos sociais</a:t>
            </a:r>
          </a:p>
          <a:p>
            <a:pPr lvl="1"/>
            <a:r>
              <a:t>Direitos e deveres no convívio social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Interesses Privados no Espaço Público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Grupos defendem suas causas</a:t>
            </a:r>
          </a:p>
          <a:p>
            <a:pPr lvl="1"/>
            <a:r>
              <a:t>Organizações sociais</a:t>
            </a:r>
          </a:p>
          <a:p>
            <a:pPr lvl="1"/>
            <a:r>
              <a:t>Mobilizações presenciais e digitais</a:t>
            </a:r>
          </a:p>
          <a:p>
            <a:pPr lvl="1"/>
            <a:r>
              <a:t>Participação política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Internet e Redes Sociais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Ampliação da participação cidadã</a:t>
            </a:r>
          </a:p>
          <a:p>
            <a:pPr lvl="1"/>
            <a:r>
              <a:t>Abaixo-assinados online</a:t>
            </a:r>
          </a:p>
          <a:p>
            <a:pPr lvl="1"/>
            <a:r>
              <a:t>Ativismo digital</a:t>
            </a:r>
          </a:p>
          <a:p>
            <a:pPr lvl="1"/>
            <a:r>
              <a:t>Riscos de manipulação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Algoritmos e Bolhas Digitais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Plataformas selecionam conteúdos</a:t>
            </a:r>
          </a:p>
          <a:p>
            <a:pPr lvl="1"/>
            <a:r>
              <a:t>Criação de bolhas de opinião</a:t>
            </a:r>
          </a:p>
          <a:p>
            <a:pPr lvl="1"/>
            <a:r>
              <a:t>Reforço de crenças já existentes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Ciência e Comprovação × Fake 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Importância da verificação de fontes</a:t>
            </a:r>
          </a:p>
          <a:p>
            <a:pPr lvl="1"/>
            <a:r>
              <a:t>Método científico</a:t>
            </a:r>
          </a:p>
          <a:p>
            <a:pPr lvl="1"/>
            <a:r>
              <a:t>Desinformação nas redes sociais</a:t>
            </a:r>
          </a:p>
          <a:p>
            <a:pPr lvl="1"/>
            <a:r>
              <a:t>Responsabilidade cidadã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265</Words>
  <Application>Microsoft Office PowerPoint</Application>
  <PresentationFormat>Apresentação na tela (4:3)</PresentationFormat>
  <Paragraphs>61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8º Ano – História Módulo 3</vt:lpstr>
      <vt:lpstr>Habilidade (EF08HI01)</vt:lpstr>
      <vt:lpstr>Objetivos da Aula</vt:lpstr>
      <vt:lpstr>O Iluminismo</vt:lpstr>
      <vt:lpstr>A Cidadania Moderna</vt:lpstr>
      <vt:lpstr>Interesses Privados no Espaço Público</vt:lpstr>
      <vt:lpstr>Internet e Redes Sociais</vt:lpstr>
      <vt:lpstr>Algoritmos e Bolhas Digitais</vt:lpstr>
      <vt:lpstr>Ciência e Comprovação × Fake News</vt:lpstr>
      <vt:lpstr>O Pêndulo do Liberalismo Econômico</vt:lpstr>
      <vt:lpstr>John Keynes (Década de 1930)</vt:lpstr>
      <vt:lpstr>Ludwig von Mises (Década de 1980)</vt:lpstr>
      <vt:lpstr>O Debate Continua</vt:lpstr>
      <vt:lpstr>Revisão para P1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Familia</dc:creator>
  <cp:keywords/>
  <dc:description>generated using python-pptx</dc:description>
  <cp:lastModifiedBy>Vladimir Quintino Costa</cp:lastModifiedBy>
  <cp:revision>1</cp:revision>
  <dcterms:created xsi:type="dcterms:W3CDTF">2013-01-27T09:14:16Z</dcterms:created>
  <dcterms:modified xsi:type="dcterms:W3CDTF">2026-02-18T20:30:15Z</dcterms:modified>
  <cp:category/>
</cp:coreProperties>
</file>