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dimir Quintino Costa" userId="a12512f52d46b0ad" providerId="LiveId" clId="{A10AD671-8096-4853-B9BC-0561243E46D2}"/>
    <pc:docChg chg="modSld">
      <pc:chgData name="Vladimir Quintino Costa" userId="a12512f52d46b0ad" providerId="LiveId" clId="{A10AD671-8096-4853-B9BC-0561243E46D2}" dt="2026-04-20T19:09:51.270" v="67"/>
      <pc:docMkLst>
        <pc:docMk/>
      </pc:docMkLst>
      <pc:sldChg chg="modAnim">
        <pc:chgData name="Vladimir Quintino Costa" userId="a12512f52d46b0ad" providerId="LiveId" clId="{A10AD671-8096-4853-B9BC-0561243E46D2}" dt="2026-04-20T19:02:53.284" v="6"/>
        <pc:sldMkLst>
          <pc:docMk/>
          <pc:sldMk cId="2015442416" sldId="257"/>
        </pc:sldMkLst>
      </pc:sldChg>
      <pc:sldChg chg="modAnim">
        <pc:chgData name="Vladimir Quintino Costa" userId="a12512f52d46b0ad" providerId="LiveId" clId="{A10AD671-8096-4853-B9BC-0561243E46D2}" dt="2026-04-20T19:03:30.355" v="10"/>
        <pc:sldMkLst>
          <pc:docMk/>
          <pc:sldMk cId="1928659625" sldId="258"/>
        </pc:sldMkLst>
      </pc:sldChg>
      <pc:sldChg chg="modAnim">
        <pc:chgData name="Vladimir Quintino Costa" userId="a12512f52d46b0ad" providerId="LiveId" clId="{A10AD671-8096-4853-B9BC-0561243E46D2}" dt="2026-04-20T19:04:17.894" v="17"/>
        <pc:sldMkLst>
          <pc:docMk/>
          <pc:sldMk cId="3822324295" sldId="259"/>
        </pc:sldMkLst>
      </pc:sldChg>
      <pc:sldChg chg="modAnim">
        <pc:chgData name="Vladimir Quintino Costa" userId="a12512f52d46b0ad" providerId="LiveId" clId="{A10AD671-8096-4853-B9BC-0561243E46D2}" dt="2026-04-20T19:05:02.470" v="23"/>
        <pc:sldMkLst>
          <pc:docMk/>
          <pc:sldMk cId="2649973675" sldId="260"/>
        </pc:sldMkLst>
      </pc:sldChg>
      <pc:sldChg chg="modAnim">
        <pc:chgData name="Vladimir Quintino Costa" userId="a12512f52d46b0ad" providerId="LiveId" clId="{A10AD671-8096-4853-B9BC-0561243E46D2}" dt="2026-04-20T19:05:42.787" v="29"/>
        <pc:sldMkLst>
          <pc:docMk/>
          <pc:sldMk cId="419661650" sldId="261"/>
        </pc:sldMkLst>
      </pc:sldChg>
      <pc:sldChg chg="modAnim">
        <pc:chgData name="Vladimir Quintino Costa" userId="a12512f52d46b0ad" providerId="LiveId" clId="{A10AD671-8096-4853-B9BC-0561243E46D2}" dt="2026-04-20T19:06:23.684" v="36"/>
        <pc:sldMkLst>
          <pc:docMk/>
          <pc:sldMk cId="1133986377" sldId="262"/>
        </pc:sldMkLst>
      </pc:sldChg>
      <pc:sldChg chg="modSp mod modAnim">
        <pc:chgData name="Vladimir Quintino Costa" userId="a12512f52d46b0ad" providerId="LiveId" clId="{A10AD671-8096-4853-B9BC-0561243E46D2}" dt="2026-04-20T19:07:16.478" v="45"/>
        <pc:sldMkLst>
          <pc:docMk/>
          <pc:sldMk cId="2001895867" sldId="263"/>
        </pc:sldMkLst>
        <pc:spChg chg="mod">
          <ac:chgData name="Vladimir Quintino Costa" userId="a12512f52d46b0ad" providerId="LiveId" clId="{A10AD671-8096-4853-B9BC-0561243E46D2}" dt="2026-04-20T19:06:29.851" v="37" actId="1076"/>
          <ac:spMkLst>
            <pc:docMk/>
            <pc:sldMk cId="2001895867" sldId="263"/>
            <ac:spMk id="3" creationId="{41982A25-7515-199A-E7A6-B10C520D9A65}"/>
          </ac:spMkLst>
        </pc:spChg>
      </pc:sldChg>
      <pc:sldChg chg="modAnim">
        <pc:chgData name="Vladimir Quintino Costa" userId="a12512f52d46b0ad" providerId="LiveId" clId="{A10AD671-8096-4853-B9BC-0561243E46D2}" dt="2026-04-20T19:08:07.509" v="54"/>
        <pc:sldMkLst>
          <pc:docMk/>
          <pc:sldMk cId="3686864725" sldId="264"/>
        </pc:sldMkLst>
      </pc:sldChg>
      <pc:sldChg chg="modAnim">
        <pc:chgData name="Vladimir Quintino Costa" userId="a12512f52d46b0ad" providerId="LiveId" clId="{A10AD671-8096-4853-B9BC-0561243E46D2}" dt="2026-04-20T19:08:44.531" v="58"/>
        <pc:sldMkLst>
          <pc:docMk/>
          <pc:sldMk cId="465999897" sldId="265"/>
        </pc:sldMkLst>
      </pc:sldChg>
      <pc:sldChg chg="modAnim">
        <pc:chgData name="Vladimir Quintino Costa" userId="a12512f52d46b0ad" providerId="LiveId" clId="{A10AD671-8096-4853-B9BC-0561243E46D2}" dt="2026-04-20T19:09:10.509" v="62"/>
        <pc:sldMkLst>
          <pc:docMk/>
          <pc:sldMk cId="1097683172" sldId="266"/>
        </pc:sldMkLst>
      </pc:sldChg>
      <pc:sldChg chg="modAnim">
        <pc:chgData name="Vladimir Quintino Costa" userId="a12512f52d46b0ad" providerId="LiveId" clId="{A10AD671-8096-4853-B9BC-0561243E46D2}" dt="2026-04-20T19:09:51.270" v="67"/>
        <pc:sldMkLst>
          <pc:docMk/>
          <pc:sldMk cId="2490001147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7B4E9-AE84-882D-3A26-E948CD34F0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D367E6-B6C7-2B65-6C36-571B822E5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322A8A-038D-E643-D7BE-4899D0FBB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0B3542-9A9E-29CD-697D-A734D73F3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4C87B5-A43C-9F86-ABE3-4801E043F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4919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5D7CE-6ED7-FB2B-C3A0-1DC9F268A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EF47E17-4E6E-7395-32EB-346C8A0C8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CE1E7D-C8A9-D914-0D8F-92C5A78CB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7294B8B-0DBF-4DD3-6A36-1C4020101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6ED72E-EC32-09C1-609E-B8D850C94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5928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F95C81-21DA-6072-3F54-D2586466DA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3A09187-5048-325A-BB5C-55E20CBC48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9D59A48-BCD9-41DA-DAF0-4E400DAD5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E37ADE-EC09-43F4-018B-9847A3442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C957E8-7530-E5BF-FBFC-F2F2FC3E7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402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C9412A-A53F-E266-58DC-EF6DA5954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4E62E8-0426-2D1E-FE4C-954D0F584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2F46FF-5E5D-02B3-19C4-23C41BF6D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57F2AD-1C2F-49B6-1AAB-96C0513D2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01BF30-50E1-2F43-9CEA-A85A55C52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1491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0A918-6CBB-1176-D7D4-FBDBB680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DCC6D4-9807-FD6D-695F-1480DA37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DEBD8B-99DC-912C-AEA7-320F7C03A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C0136C-8FA0-4520-0ED9-6F710AF4D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08F0AA-222E-8239-0514-F439FC259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822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EF7541-0A4C-50C5-B8B1-A780B7378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1F991D9-DBEC-8499-FED4-CBEABCFAB4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3F1B01E-AD30-9539-456D-07519B256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F3D8AD2-2006-305C-E219-CB6A19E60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9CD3814-A417-0DE6-AD5F-BF24ACAFC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772397-211D-3641-823D-30AEDFE91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958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840C75-0FFA-DD4A-060C-8AAFFFEC8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C6ED3D-0679-1352-9F0E-C1E0F8D88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DC344F3-3C45-4DBF-DB4D-9D46E2177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28B6D77-BBD9-B0B7-BBB0-BE0129762F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73AF0B3-7249-2156-A952-5A09944F54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0D8632A-7FB9-FACF-9434-8CF704C83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9B80EFD-DAE1-F461-3265-212E83DE6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84988A6-089B-4551-774C-CD883C04A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288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20E3C3-FB5A-2EC4-21BF-6D35996FD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F0781E4-7695-4685-5C07-A9667EFFE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55A9F9E-A74A-6730-F52A-54C809772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2B69449-23BB-1FEB-1CC0-7DD9C6397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39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5C14F94-3A28-1BF9-24B8-07AC63385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5DB8DBC-68EC-1948-B4AD-BEE43CBCF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FADBA61-6061-D3A1-84A0-1932DBE8E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605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C5B9AF-97B9-9CDB-1AA6-32D5F2AA1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F94E69-95C8-03A0-B9A3-9B1B4DFD1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15F9897-A8FB-292A-31AF-787A297B6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60B31BC-81EB-9640-1232-1C416E45A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51BFA86-E438-541E-22B1-76B77D9DD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5A433B-2660-E671-A315-49AE6F316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266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C85316-7C61-4153-0C8D-66D84FAAC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E78FA36-6A8D-91B8-AAEA-308F2A3218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959533-CDAE-4F8A-4103-156A85105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82B96C5-801E-FF56-1B53-B52517F7A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1B9188B-7D83-5DA0-FF9E-C7A13EF68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322DC81-E48C-BA5B-7011-D3015387D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978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C1969D4-25FA-224E-7317-10F6E9681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47E4896-C1D1-B61A-6F43-D713F13AF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6B33BF-AC6A-4ED5-C7CF-3FA5508388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36F149-9E87-41A1-B2CD-ADB914327880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B12659-8C06-5D77-5F33-52F4A60AF6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3A2667-8106-3689-5A69-A41053339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C449C7-D89D-4FB0-9493-D85374B533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880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46BD3-958C-BAAD-23C3-0AEA871C0A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História (6º Ano)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F2B9F4-78E5-F743-10E7-6870F384EF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Prof. Vladimir </a:t>
            </a:r>
          </a:p>
        </p:txBody>
      </p:sp>
    </p:spTree>
    <p:extLst>
      <p:ext uri="{BB962C8B-B14F-4D97-AF65-F5344CB8AC3E}">
        <p14:creationId xmlns:p14="http://schemas.microsoft.com/office/powerpoint/2010/main" val="388643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BE499D-4716-D7B0-D9B5-7B4761C33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481"/>
            <a:ext cx="10515600" cy="6006482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Importância do Fogo</a:t>
            </a:r>
          </a:p>
          <a:p>
            <a:endParaRPr lang="pt-BR" dirty="0"/>
          </a:p>
          <a:p>
            <a:endParaRPr lang="pt-BR" dirty="0"/>
          </a:p>
          <a:p>
            <a:r>
              <a:rPr lang="pt-BR" sz="3200" dirty="0"/>
              <a:t>O fogo permitiu:</a:t>
            </a:r>
          </a:p>
          <a:p>
            <a:r>
              <a:rPr lang="pt-BR" sz="3200" dirty="0"/>
              <a:t>🔥 cozinhar alimentos</a:t>
            </a:r>
            <a:br>
              <a:rPr lang="pt-BR" sz="3200" dirty="0"/>
            </a:br>
            <a:r>
              <a:rPr lang="pt-BR" sz="3200" dirty="0"/>
              <a:t>🔥 aquecer no frio</a:t>
            </a:r>
            <a:br>
              <a:rPr lang="pt-BR" sz="3200" dirty="0"/>
            </a:br>
            <a:r>
              <a:rPr lang="pt-BR" sz="3200" dirty="0"/>
              <a:t>🔥 espantar animais</a:t>
            </a:r>
            <a:br>
              <a:rPr lang="pt-BR" sz="3200" dirty="0"/>
            </a:br>
            <a:r>
              <a:rPr lang="pt-BR" sz="3200" dirty="0"/>
              <a:t>🔥 iluminar a noite</a:t>
            </a:r>
          </a:p>
          <a:p>
            <a:endParaRPr lang="pt-BR" sz="3200" dirty="0"/>
          </a:p>
          <a:p>
            <a:r>
              <a:rPr lang="pt-BR" sz="3200" dirty="0"/>
              <a:t>Foi uma das maiores descobertas humanas.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599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A8587C-6AA4-D83D-6071-D2A2B92D3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980"/>
            <a:ext cx="10515600" cy="5990983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Povoamento da América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sz="3200" dirty="0"/>
              <a:t>Principais hipóteses:</a:t>
            </a:r>
          </a:p>
          <a:p>
            <a:r>
              <a:rPr lang="pt-BR" sz="3200" dirty="0"/>
              <a:t>1️⃣ Travessia pelo </a:t>
            </a:r>
            <a:r>
              <a:rPr lang="pt-BR" sz="3200" b="1" dirty="0"/>
              <a:t>Estreito de Bering</a:t>
            </a:r>
            <a:br>
              <a:rPr lang="pt-BR" sz="3200" dirty="0"/>
            </a:br>
            <a:r>
              <a:rPr lang="pt-BR" sz="3200" dirty="0"/>
              <a:t>2️⃣ Navegação pelo </a:t>
            </a:r>
            <a:r>
              <a:rPr lang="pt-BR" sz="3200" b="1" dirty="0"/>
              <a:t>Oceano Pacífico</a:t>
            </a:r>
            <a:endParaRPr lang="pt-BR" sz="3200" dirty="0"/>
          </a:p>
          <a:p>
            <a:r>
              <a:rPr lang="pt-BR" sz="3200" dirty="0"/>
              <a:t>Os primeiros povos vieram principalmente </a:t>
            </a:r>
            <a:r>
              <a:rPr lang="pt-BR" sz="3200" b="1" dirty="0"/>
              <a:t>da Ásia</a:t>
            </a:r>
            <a:r>
              <a:rPr lang="pt-BR" sz="3200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768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01F7AA-6485-A7F0-25A9-8353085D3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4468"/>
            <a:ext cx="10515600" cy="5882495"/>
          </a:xfrm>
        </p:spPr>
        <p:txBody>
          <a:bodyPr/>
          <a:lstStyle/>
          <a:p>
            <a:r>
              <a:rPr lang="pt-BR" b="1" dirty="0"/>
              <a:t>Perguntas </a:t>
            </a:r>
          </a:p>
          <a:p>
            <a:endParaRPr lang="pt-BR" b="1" dirty="0"/>
          </a:p>
          <a:p>
            <a:pPr>
              <a:buFont typeface="+mj-lt"/>
              <a:buAutoNum type="arabicPeriod"/>
            </a:pPr>
            <a:r>
              <a:rPr lang="pt-BR" dirty="0"/>
              <a:t>O que é nomadismo? </a:t>
            </a:r>
          </a:p>
          <a:p>
            <a:pPr>
              <a:buFont typeface="+mj-lt"/>
              <a:buAutoNum type="arabicPeriod"/>
            </a:pPr>
            <a:r>
              <a:rPr lang="pt-BR" dirty="0"/>
              <a:t>Diferença entre Paleolítico e Neolítico? </a:t>
            </a:r>
          </a:p>
          <a:p>
            <a:pPr>
              <a:buFont typeface="+mj-lt"/>
              <a:buAutoNum type="arabicPeriod"/>
            </a:pPr>
            <a:r>
              <a:rPr lang="pt-BR" dirty="0"/>
              <a:t>O que é cultura? </a:t>
            </a:r>
          </a:p>
          <a:p>
            <a:pPr>
              <a:buFont typeface="+mj-lt"/>
              <a:buAutoNum type="arabicPeriod"/>
            </a:pPr>
            <a:r>
              <a:rPr lang="pt-BR" dirty="0"/>
              <a:t>O que significa politeísmo? </a:t>
            </a:r>
          </a:p>
          <a:p>
            <a:pPr>
              <a:buFont typeface="+mj-lt"/>
              <a:buAutoNum type="arabicPeriod"/>
            </a:pPr>
            <a:r>
              <a:rPr lang="pt-BR" dirty="0"/>
              <a:t>Como o fogo ajudou os humanos?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000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525517-06A3-31AC-7FAF-CD7D2DB2F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História (6º Ano)</a:t>
            </a:r>
            <a:br>
              <a:rPr lang="pt-BR" b="1" dirty="0"/>
            </a:br>
            <a:r>
              <a:rPr lang="pt-BR" dirty="0"/>
              <a:t>Temas da aula:</a:t>
            </a:r>
            <a:br>
              <a:rPr lang="pt-BR" dirty="0"/>
            </a:b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F61E521-1C51-C653-BB84-99E44FDF8BE9}"/>
              </a:ext>
            </a:extLst>
          </p:cNvPr>
          <p:cNvSpPr txBox="1"/>
          <p:nvPr/>
        </p:nvSpPr>
        <p:spPr>
          <a:xfrm>
            <a:off x="604434" y="1208867"/>
            <a:ext cx="915949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pt-BR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Origem da humanidade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Nomadismo e sedentarismo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Paleolítico e Neolítico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Cultura e religião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Povoamento da América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Importância do fogo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544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2EDE89-9913-C84A-E158-EE1CD4BD5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Origem da Humanidade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A6BFBF-9E2E-803C-5A5D-E1E79C6A2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Mitos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histórias simbólicas </a:t>
            </a:r>
          </a:p>
          <a:p>
            <a:pPr marL="0" indent="0">
              <a:buNone/>
            </a:pPr>
            <a:r>
              <a:rPr lang="pt-BR" dirty="0"/>
              <a:t>explicações culturais </a:t>
            </a:r>
          </a:p>
          <a:p>
            <a:r>
              <a:rPr lang="pt-BR" b="1" dirty="0"/>
              <a:t>Ciência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usa pesquisas e evidências </a:t>
            </a:r>
          </a:p>
          <a:p>
            <a:pPr marL="0" indent="0">
              <a:buNone/>
            </a:pPr>
            <a:r>
              <a:rPr lang="pt-BR" dirty="0"/>
              <a:t>estudos de fósseis e DNA </a:t>
            </a:r>
          </a:p>
          <a:p>
            <a:r>
              <a:rPr lang="pt-BR" dirty="0"/>
              <a:t>📌 Os primeiros seres humanos surgiram </a:t>
            </a:r>
            <a:r>
              <a:rPr lang="pt-BR" b="1" dirty="0"/>
              <a:t>na África há cerca de 6 milhões de anos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8659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8367B5-259C-4BF2-608E-3159C358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9966"/>
            <a:ext cx="10515600" cy="5866997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 Nomadismo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Os primeiros humanos eram </a:t>
            </a:r>
            <a:r>
              <a:rPr lang="pt-BR" b="1" dirty="0"/>
              <a:t>nômades</a:t>
            </a:r>
            <a:r>
              <a:rPr lang="pt-BR" dirty="0"/>
              <a:t>.</a:t>
            </a:r>
          </a:p>
          <a:p>
            <a:r>
              <a:rPr lang="pt-BR" dirty="0"/>
              <a:t>Características: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mudavam de lugar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caça, pesca e coleta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dirty="0"/>
              <a:t>dependiam da natureza </a:t>
            </a:r>
          </a:p>
          <a:p>
            <a:endParaRPr lang="pt-BR" dirty="0"/>
          </a:p>
          <a:p>
            <a:r>
              <a:rPr lang="pt-BR" dirty="0"/>
              <a:t>➡ deslocavam-se para procurar alimentos.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232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D64912-FECA-ABC2-E991-4C21EE82B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4468"/>
            <a:ext cx="10515600" cy="5882495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Sedentarismo</a:t>
            </a:r>
          </a:p>
          <a:p>
            <a:endParaRPr lang="pt-BR" dirty="0"/>
          </a:p>
          <a:p>
            <a:endParaRPr lang="pt-BR" dirty="0"/>
          </a:p>
          <a:p>
            <a:r>
              <a:rPr lang="pt-BR" sz="3600" dirty="0"/>
              <a:t>Com a agricultura os humanos passaram a:</a:t>
            </a:r>
          </a:p>
          <a:p>
            <a:pPr marL="0" indent="0">
              <a:buNone/>
            </a:pPr>
            <a:r>
              <a:rPr lang="pt-BR" sz="3600" dirty="0"/>
              <a:t>cultivar plantas </a:t>
            </a:r>
          </a:p>
          <a:p>
            <a:pPr marL="0" indent="0">
              <a:buNone/>
            </a:pPr>
            <a:r>
              <a:rPr lang="pt-BR" sz="3600" dirty="0"/>
              <a:t>domesticar animais </a:t>
            </a:r>
          </a:p>
          <a:p>
            <a:pPr marL="0" indent="0">
              <a:buNone/>
            </a:pPr>
            <a:r>
              <a:rPr lang="pt-BR" sz="3600" dirty="0"/>
              <a:t>morar no mesmo lugar </a:t>
            </a:r>
          </a:p>
          <a:p>
            <a:endParaRPr lang="pt-BR" dirty="0"/>
          </a:p>
          <a:p>
            <a:r>
              <a:rPr lang="pt-BR" dirty="0"/>
              <a:t>📌 Surgiram </a:t>
            </a:r>
            <a:r>
              <a:rPr lang="pt-BR" b="1" dirty="0"/>
              <a:t>as primeiras aldeias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997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90C217-8D68-6290-CE8E-17BE3C852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7458"/>
            <a:ext cx="10515600" cy="5789505"/>
          </a:xfrm>
        </p:spPr>
        <p:txBody>
          <a:bodyPr/>
          <a:lstStyle/>
          <a:p>
            <a:pPr marL="0" indent="0">
              <a:buNone/>
            </a:pPr>
            <a:r>
              <a:rPr lang="pt-BR" sz="3200" b="1" dirty="0"/>
              <a:t>Paleolítico (Pedra Lascada)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3200" dirty="0"/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vida nômade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caça e coleta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ferramentas de pedra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cavernas como abrigo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descoberta do fogo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66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9A516B-3536-F743-ED0A-80B7FA74F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7458"/>
            <a:ext cx="10515600" cy="5789505"/>
          </a:xfrm>
        </p:spPr>
        <p:txBody>
          <a:bodyPr/>
          <a:lstStyle/>
          <a:p>
            <a:pPr marL="0" indent="0">
              <a:buNone/>
            </a:pPr>
            <a:r>
              <a:rPr lang="pt-BR" sz="3200" b="1" dirty="0"/>
              <a:t>Neolítico (Pedra Polida)</a:t>
            </a:r>
          </a:p>
          <a:p>
            <a:pPr>
              <a:buFont typeface="Arial" panose="020B0604020202020204" pitchFamily="34" charset="0"/>
              <a:buChar char="•"/>
            </a:pPr>
            <a:endParaRPr lang="pt-BR" dirty="0"/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agricultura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domesticação de animais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cerâmica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aldeias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vida sedentária </a:t>
            </a:r>
          </a:p>
          <a:p>
            <a:endParaRPr lang="pt-BR" sz="3200" dirty="0"/>
          </a:p>
          <a:p>
            <a:r>
              <a:rPr lang="pt-BR" sz="3200" dirty="0"/>
              <a:t>📌 Também chamado de </a:t>
            </a:r>
            <a:r>
              <a:rPr lang="pt-BR" sz="3200" b="1" dirty="0"/>
              <a:t>Revolução Agrícola</a:t>
            </a:r>
            <a:r>
              <a:rPr lang="pt-BR" sz="3200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3398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982A25-7515-199A-E7A6-B10C520D9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5465"/>
            <a:ext cx="10515600" cy="5975485"/>
          </a:xfrm>
        </p:spPr>
        <p:txBody>
          <a:bodyPr/>
          <a:lstStyle/>
          <a:p>
            <a:pPr marL="0" indent="0">
              <a:buNone/>
            </a:pPr>
            <a:r>
              <a:rPr lang="pt-BR" sz="3600" b="1" dirty="0"/>
              <a:t>Cultura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sz="3200" dirty="0"/>
              <a:t>Cultura é o conjunto 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hábitos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costumes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linguagem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crenças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conhecimentos </a:t>
            </a:r>
          </a:p>
          <a:p>
            <a:endParaRPr lang="pt-BR" sz="3200" dirty="0"/>
          </a:p>
          <a:p>
            <a:r>
              <a:rPr lang="pt-BR" sz="3200" dirty="0"/>
              <a:t>Cada povo possui </a:t>
            </a:r>
            <a:r>
              <a:rPr lang="pt-BR" sz="3200" b="1" dirty="0"/>
              <a:t>sua própria cultura</a:t>
            </a:r>
            <a:r>
              <a:rPr lang="pt-BR" sz="3200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189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ABE594-4743-B37C-5D66-E6955691B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0963"/>
            <a:ext cx="10515600" cy="5836000"/>
          </a:xfrm>
        </p:spPr>
        <p:txBody>
          <a:bodyPr/>
          <a:lstStyle/>
          <a:p>
            <a:pPr marL="0" indent="0">
              <a:buNone/>
            </a:pPr>
            <a:r>
              <a:rPr lang="pt-BR" sz="3200" b="1" dirty="0"/>
              <a:t>Politeísmo</a:t>
            </a:r>
          </a:p>
          <a:p>
            <a:endParaRPr lang="pt-BR" dirty="0"/>
          </a:p>
          <a:p>
            <a:r>
              <a:rPr lang="pt-BR" sz="3200" dirty="0"/>
              <a:t>Politeísmo significa:</a:t>
            </a:r>
          </a:p>
          <a:p>
            <a:r>
              <a:rPr lang="pt-BR" sz="3200" dirty="0"/>
              <a:t>➡ crença em </a:t>
            </a:r>
            <a:r>
              <a:rPr lang="pt-BR" sz="3200" b="1" dirty="0"/>
              <a:t>vários deuses</a:t>
            </a:r>
            <a:endParaRPr lang="pt-BR" sz="3200" dirty="0"/>
          </a:p>
          <a:p>
            <a:r>
              <a:rPr lang="pt-BR" sz="3200" dirty="0"/>
              <a:t>Exemplos ligados à natureza: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Sol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Lua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água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vento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200" dirty="0"/>
              <a:t>chuva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686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284</Words>
  <Application>Microsoft Office PowerPoint</Application>
  <PresentationFormat>Widescreen</PresentationFormat>
  <Paragraphs>95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Tema do Office</vt:lpstr>
      <vt:lpstr>História (6º Ano)</vt:lpstr>
      <vt:lpstr>História (6º Ano) Temas da aula: </vt:lpstr>
      <vt:lpstr>Origem da Humanidade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Vladimir Quintino Costa</dc:creator>
  <cp:lastModifiedBy>Vladimir Quintino Costa</cp:lastModifiedBy>
  <cp:revision>1</cp:revision>
  <dcterms:created xsi:type="dcterms:W3CDTF">2026-04-20T18:42:22Z</dcterms:created>
  <dcterms:modified xsi:type="dcterms:W3CDTF">2026-04-20T19:09:57Z</dcterms:modified>
</cp:coreProperties>
</file>